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4"/>
  </p:notesMasterIdLst>
  <p:sldIdLst>
    <p:sldId id="256" r:id="rId2"/>
    <p:sldId id="257" r:id="rId3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400" d="100"/>
          <a:sy n="400" d="100"/>
        </p:scale>
        <p:origin x="129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264" y="39240"/>
            <a:ext cx="2056649" cy="425697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Desired Playback Instrument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4" y="608611"/>
            <a:ext cx="509507" cy="509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9" y="387778"/>
            <a:ext cx="711712" cy="711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60020">
            <a:off x="1583240" y="484837"/>
            <a:ext cx="670922" cy="6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1282</TotalTime>
  <Words>5</Words>
  <Application>Microsoft Macintosh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Century Schoolbook</vt:lpstr>
      <vt:lpstr>Wingdings 2</vt:lpstr>
      <vt:lpstr>Arial</vt:lpstr>
      <vt:lpstr>View</vt:lpstr>
      <vt:lpstr>Desired Playback Instrument</vt:lpstr>
      <vt:lpstr>Tempo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28</cp:revision>
  <dcterms:created xsi:type="dcterms:W3CDTF">2017-12-25T11:41:42Z</dcterms:created>
  <dcterms:modified xsi:type="dcterms:W3CDTF">2017-12-26T09:04:34Z</dcterms:modified>
</cp:coreProperties>
</file>